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/MdrpF8y7iLpTNJxiDf0zByP+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 med teks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2ahUKEwjW3ufkrrHdAhVSUlAKHfnsAe0QjRx6BAgBEAU&amp;url=http://webfronter.com/orkide/AUS/menu/mnu1.shtml&amp;psig=AOvVaw3QMd62kZ4CR79St2XaF2bR&amp;ust=153670032691396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o-NO"/>
              <a:t>Informasjon om FAU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/>
              <a:t>Vaulen skole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2095501" y="44919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o-NO"/>
              <a:t>Komiteer ved FAU Vaulen skole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460513" y="1131095"/>
            <a:ext cx="3170700" cy="43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no-NO" sz="2300" b="1"/>
              <a:t>Nærmiljø</a:t>
            </a:r>
            <a:r>
              <a:rPr lang="no-NO" sz="2300"/>
              <a:t> ( 6 stk)</a:t>
            </a:r>
            <a:endParaRPr sz="2300"/>
          </a:p>
          <a:p>
            <a:pPr marL="228600" lvl="0" indent="-219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o-NO" sz="2300"/>
              <a:t>Listen over trafikkvakter</a:t>
            </a:r>
            <a:endParaRPr sz="2300"/>
          </a:p>
          <a:p>
            <a:pPr marL="228600" lvl="0" indent="-219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o-NO" sz="2300"/>
              <a:t>Refleks-/gå til skolen konkurranse</a:t>
            </a:r>
            <a:endParaRPr sz="2300"/>
          </a:p>
          <a:p>
            <a:pPr marL="228600" lvl="0" indent="-219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o-NO" sz="2300"/>
              <a:t>Åpen dag (i samarbeid med skolen)</a:t>
            </a:r>
            <a:endParaRPr sz="2300"/>
          </a:p>
          <a:p>
            <a:pPr marL="228600" lvl="0" indent="-219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o-NO" sz="2300"/>
              <a:t>Sykkeldag</a:t>
            </a:r>
            <a:endParaRPr sz="2300"/>
          </a:p>
          <a:p>
            <a:pPr marL="1143000" lvl="2" indent="-12287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78260"/>
              <a:buNone/>
            </a:pPr>
            <a:endParaRPr sz="2300"/>
          </a:p>
          <a:p>
            <a:pPr marL="1143000" lvl="2" indent="-12287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78260"/>
              <a:buNone/>
            </a:pPr>
            <a:endParaRPr sz="23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8260"/>
              <a:buNone/>
            </a:pPr>
            <a:endParaRPr sz="23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no-NO" sz="2300" b="1"/>
              <a:t>Skole/hjem</a:t>
            </a:r>
            <a:r>
              <a:rPr lang="no-NO" sz="2300"/>
              <a:t>  ( 5 stk)</a:t>
            </a:r>
            <a:endParaRPr sz="2300"/>
          </a:p>
          <a:p>
            <a:pPr marL="228600" lvl="0" indent="-219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o-NO" sz="2300"/>
              <a:t>Foreldreforedrag</a:t>
            </a:r>
            <a:endParaRPr sz="2300"/>
          </a:p>
          <a:p>
            <a:pPr marL="228600" lvl="0" indent="-219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no-NO" sz="2300"/>
              <a:t>7. klassedisco </a:t>
            </a:r>
            <a:endParaRPr sz="2300"/>
          </a:p>
          <a:p>
            <a:pPr marL="228600" lvl="0" indent="-219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o-NO" sz="2300"/>
              <a:t>6. klasse dugnad</a:t>
            </a:r>
            <a:endParaRPr sz="2300"/>
          </a:p>
          <a:p>
            <a:pPr marL="1143000" lvl="2" indent="-12287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2"/>
          </p:nvPr>
        </p:nvSpPr>
        <p:spPr>
          <a:xfrm>
            <a:off x="7792280" y="1122503"/>
            <a:ext cx="3886200" cy="2494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no-NO" sz="2300" b="1"/>
              <a:t>17.mai (11)</a:t>
            </a:r>
            <a:endParaRPr sz="2300"/>
          </a:p>
          <a:p>
            <a:pPr marL="685800" lvl="1" indent="-22037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o-NO" sz="2100"/>
              <a:t>Planlegge, tilrettelegge og organisere gjennomføringen av 17. mai på Vaulen badeplass (samarbeid med skolen, Vaulen skolekorps og Lions)</a:t>
            </a:r>
            <a:endParaRPr sz="210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no-NO" b="1"/>
              <a:t>Kasserer 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no-NO" b="1"/>
              <a:t>Sekretær</a:t>
            </a:r>
            <a:endParaRPr b="1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no-NO" b="1"/>
              <a:t>Leder</a:t>
            </a:r>
            <a:endParaRPr b="1"/>
          </a:p>
        </p:txBody>
      </p:sp>
      <p:pic>
        <p:nvPicPr>
          <p:cNvPr id="98" name="Google Shape;98;p2" descr="Image result for klassekontakt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48280" y="3713480"/>
            <a:ext cx="2918008" cy="2721537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4353340" y="1039091"/>
            <a:ext cx="3072600" cy="43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SMU (</a:t>
            </a:r>
            <a:r>
              <a:rPr lang="no-NO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no-NO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stk)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o-N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Foreldrerepresentanter i skolemiljøutvalget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o-N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Rådgivende organ for elevenes fysiske og psykososiale læringsmiljø</a:t>
            </a:r>
            <a:endParaRPr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SFO (2 stk)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o-N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 jevnlig møter med SFO-leder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o-N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Må ha barn i SFO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3"/>
          <p:cNvGrpSpPr/>
          <p:nvPr/>
        </p:nvGrpSpPr>
        <p:grpSpPr>
          <a:xfrm>
            <a:off x="1774834" y="294946"/>
            <a:ext cx="9110364" cy="6060791"/>
            <a:chOff x="249808" y="163513"/>
            <a:chExt cx="9108542" cy="6060185"/>
          </a:xfrm>
        </p:grpSpPr>
        <p:sp>
          <p:nvSpPr>
            <p:cNvPr id="106" name="Google Shape;106;p3"/>
            <p:cNvSpPr txBox="1"/>
            <p:nvPr/>
          </p:nvSpPr>
          <p:spPr>
            <a:xfrm>
              <a:off x="5940152" y="1844824"/>
              <a:ext cx="26976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-635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•"/>
              </a:pPr>
              <a:r>
                <a:rPr lang="no-NO"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Temakveld for foreldre (skole/hjem) - utgår</a:t>
              </a:r>
              <a:endParaRPr/>
            </a:p>
            <a:p>
              <a:pPr marL="45720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7" name="Google Shape;107;p3"/>
            <p:cNvGrpSpPr/>
            <p:nvPr/>
          </p:nvGrpSpPr>
          <p:grpSpPr>
            <a:xfrm>
              <a:off x="249808" y="163513"/>
              <a:ext cx="9108542" cy="6060185"/>
              <a:chOff x="249808" y="163513"/>
              <a:chExt cx="9108542" cy="6060185"/>
            </a:xfrm>
          </p:grpSpPr>
          <p:grpSp>
            <p:nvGrpSpPr>
              <p:cNvPr id="108" name="Google Shape;108;p3"/>
              <p:cNvGrpSpPr/>
              <p:nvPr/>
            </p:nvGrpSpPr>
            <p:grpSpPr>
              <a:xfrm>
                <a:off x="2916238" y="1844675"/>
                <a:ext cx="3240087" cy="3168650"/>
                <a:chOff x="1837" y="1162"/>
                <a:chExt cx="2041" cy="1996"/>
              </a:xfrm>
            </p:grpSpPr>
            <p:sp>
              <p:nvSpPr>
                <p:cNvPr id="109" name="Google Shape;109;p3"/>
                <p:cNvSpPr/>
                <p:nvPr/>
              </p:nvSpPr>
              <p:spPr>
                <a:xfrm>
                  <a:off x="1837" y="1162"/>
                  <a:ext cx="2041" cy="1996"/>
                </a:xfrm>
                <a:prstGeom prst="ellipse">
                  <a:avLst/>
                </a:prstGeom>
                <a:solidFill>
                  <a:srgbClr val="CCFFFF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1">
                    <a:solidFill>
                      <a:schemeClr val="dk1"/>
                    </a:solidFill>
                  </a:endParaRPr>
                </a:p>
              </p:txBody>
            </p:sp>
            <p:cxnSp>
              <p:nvCxnSpPr>
                <p:cNvPr id="110" name="Google Shape;110;p3"/>
                <p:cNvCxnSpPr/>
                <p:nvPr/>
              </p:nvCxnSpPr>
              <p:spPr>
                <a:xfrm>
                  <a:off x="2835" y="1162"/>
                  <a:ext cx="0" cy="1996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1" name="Google Shape;111;p3"/>
                <p:cNvCxnSpPr/>
                <p:nvPr/>
              </p:nvCxnSpPr>
              <p:spPr>
                <a:xfrm>
                  <a:off x="1837" y="2115"/>
                  <a:ext cx="2041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2" name="Google Shape;112;p3"/>
                <p:cNvCxnSpPr/>
                <p:nvPr/>
              </p:nvCxnSpPr>
              <p:spPr>
                <a:xfrm rot="10800000" flipH="1">
                  <a:off x="1927" y="1661"/>
                  <a:ext cx="1815" cy="907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3" name="Google Shape;113;p3"/>
                <p:cNvCxnSpPr/>
                <p:nvPr/>
              </p:nvCxnSpPr>
              <p:spPr>
                <a:xfrm rot="10800000" flipH="1">
                  <a:off x="2245" y="1298"/>
                  <a:ext cx="1134" cy="1678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4" name="Google Shape;114;p3"/>
                <p:cNvCxnSpPr/>
                <p:nvPr/>
              </p:nvCxnSpPr>
              <p:spPr>
                <a:xfrm>
                  <a:off x="2336" y="1298"/>
                  <a:ext cx="1043" cy="1724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5" name="Google Shape;115;p3"/>
                <p:cNvCxnSpPr/>
                <p:nvPr/>
              </p:nvCxnSpPr>
              <p:spPr>
                <a:xfrm>
                  <a:off x="1973" y="1661"/>
                  <a:ext cx="1769" cy="95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116" name="Google Shape;116;p3"/>
                <p:cNvSpPr/>
                <p:nvPr/>
              </p:nvSpPr>
              <p:spPr>
                <a:xfrm>
                  <a:off x="2109" y="1434"/>
                  <a:ext cx="1497" cy="1452"/>
                </a:xfrm>
                <a:prstGeom prst="ellipse">
                  <a:avLst/>
                </a:prstGeom>
                <a:solidFill>
                  <a:srgbClr val="99CCFF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" name="Google Shape;117;p3"/>
                <p:cNvSpPr txBox="1"/>
                <p:nvPr/>
              </p:nvSpPr>
              <p:spPr>
                <a:xfrm>
                  <a:off x="2921" y="1220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Jan</a:t>
                  </a:r>
                  <a:endParaRPr sz="1300"/>
                </a:p>
              </p:txBody>
            </p:sp>
            <p:sp>
              <p:nvSpPr>
                <p:cNvPr id="118" name="Google Shape;118;p3"/>
                <p:cNvSpPr txBox="1"/>
                <p:nvPr/>
              </p:nvSpPr>
              <p:spPr>
                <a:xfrm rot="5400000">
                  <a:off x="3457" y="1712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Mar</a:t>
                  </a:r>
                  <a:endParaRPr sz="1300"/>
                </a:p>
              </p:txBody>
            </p:sp>
            <p:sp>
              <p:nvSpPr>
                <p:cNvPr id="119" name="Google Shape;119;p3"/>
                <p:cNvSpPr txBox="1"/>
                <p:nvPr/>
              </p:nvSpPr>
              <p:spPr>
                <a:xfrm rot="5400000">
                  <a:off x="3570" y="2170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Apr</a:t>
                  </a:r>
                  <a:endParaRPr sz="1300"/>
                </a:p>
              </p:txBody>
            </p:sp>
            <p:sp>
              <p:nvSpPr>
                <p:cNvPr id="120" name="Google Shape;120;p3"/>
                <p:cNvSpPr txBox="1"/>
                <p:nvPr/>
              </p:nvSpPr>
              <p:spPr>
                <a:xfrm rot="10800000">
                  <a:off x="2995" y="2773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Jun</a:t>
                  </a:r>
                  <a:endParaRPr sz="1300"/>
                </a:p>
              </p:txBody>
            </p:sp>
            <p:sp>
              <p:nvSpPr>
                <p:cNvPr id="121" name="Google Shape;121;p3"/>
                <p:cNvSpPr txBox="1"/>
                <p:nvPr/>
              </p:nvSpPr>
              <p:spPr>
                <a:xfrm rot="10800000">
                  <a:off x="2345" y="2819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Jul</a:t>
                  </a:r>
                  <a:endParaRPr sz="1300"/>
                </a:p>
              </p:txBody>
            </p:sp>
            <p:sp>
              <p:nvSpPr>
                <p:cNvPr id="122" name="Google Shape;122;p3"/>
                <p:cNvSpPr txBox="1"/>
                <p:nvPr/>
              </p:nvSpPr>
              <p:spPr>
                <a:xfrm rot="-8100000">
                  <a:off x="1975" y="2568"/>
                  <a:ext cx="424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Aug</a:t>
                  </a:r>
                  <a:endParaRPr sz="1300"/>
                </a:p>
              </p:txBody>
            </p:sp>
            <p:sp>
              <p:nvSpPr>
                <p:cNvPr id="123" name="Google Shape;123;p3"/>
                <p:cNvSpPr txBox="1"/>
                <p:nvPr/>
              </p:nvSpPr>
              <p:spPr>
                <a:xfrm rot="-5400000">
                  <a:off x="1887" y="2245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Sep</a:t>
                  </a:r>
                  <a:endParaRPr sz="900"/>
                </a:p>
              </p:txBody>
            </p:sp>
            <p:sp>
              <p:nvSpPr>
                <p:cNvPr id="124" name="Google Shape;124;p3"/>
                <p:cNvSpPr txBox="1"/>
                <p:nvPr/>
              </p:nvSpPr>
              <p:spPr>
                <a:xfrm rot="-5400000">
                  <a:off x="1852" y="1772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Okt</a:t>
                  </a:r>
                  <a:endParaRPr sz="1000"/>
                </a:p>
              </p:txBody>
            </p:sp>
            <p:sp>
              <p:nvSpPr>
                <p:cNvPr id="125" name="Google Shape;125;p3"/>
                <p:cNvSpPr txBox="1"/>
                <p:nvPr/>
              </p:nvSpPr>
              <p:spPr>
                <a:xfrm>
                  <a:off x="2404" y="1255"/>
                  <a:ext cx="3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3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Des</a:t>
                  </a:r>
                  <a:endParaRPr sz="900"/>
                </a:p>
              </p:txBody>
            </p:sp>
            <p:sp>
              <p:nvSpPr>
                <p:cNvPr id="126" name="Google Shape;126;p3"/>
                <p:cNvSpPr txBox="1"/>
                <p:nvPr/>
              </p:nvSpPr>
              <p:spPr>
                <a:xfrm>
                  <a:off x="2290" y="2024"/>
                  <a:ext cx="1200" cy="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no-NO" sz="1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Hva gjøres når?</a:t>
                  </a:r>
                  <a:endParaRPr/>
                </a:p>
              </p:txBody>
            </p:sp>
          </p:grpSp>
          <p:sp>
            <p:nvSpPr>
              <p:cNvPr id="127" name="Google Shape;127;p3"/>
              <p:cNvSpPr txBox="1"/>
              <p:nvPr/>
            </p:nvSpPr>
            <p:spPr>
              <a:xfrm>
                <a:off x="2843213" y="163513"/>
                <a:ext cx="43020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Arial"/>
                  <a:buNone/>
                </a:pPr>
                <a:r>
                  <a:rPr lang="no-NO" sz="20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Årshjul 20</a:t>
                </a:r>
                <a:r>
                  <a:rPr lang="no-NO" sz="2000" b="1">
                    <a:solidFill>
                      <a:schemeClr val="dk1"/>
                    </a:solidFill>
                  </a:rPr>
                  <a:t>23</a:t>
                </a:r>
                <a:r>
                  <a:rPr lang="no-NO" sz="20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/2</a:t>
                </a:r>
                <a:r>
                  <a:rPr lang="no-NO" sz="2000" b="1">
                    <a:solidFill>
                      <a:schemeClr val="dk1"/>
                    </a:solidFill>
                  </a:rPr>
                  <a:t>4</a:t>
                </a:r>
                <a:r>
                  <a:rPr lang="no-NO" sz="20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FAU Vaulen Skole</a:t>
                </a:r>
                <a:endParaRPr/>
              </a:p>
            </p:txBody>
          </p:sp>
          <p:grpSp>
            <p:nvGrpSpPr>
              <p:cNvPr id="128" name="Google Shape;128;p3"/>
              <p:cNvGrpSpPr/>
              <p:nvPr/>
            </p:nvGrpSpPr>
            <p:grpSpPr>
              <a:xfrm>
                <a:off x="4905375" y="900113"/>
                <a:ext cx="3890963" cy="5016501"/>
                <a:chOff x="3090" y="567"/>
                <a:chExt cx="2451" cy="3160"/>
              </a:xfrm>
            </p:grpSpPr>
            <p:cxnSp>
              <p:nvCxnSpPr>
                <p:cNvPr id="129" name="Google Shape;129;p3"/>
                <p:cNvCxnSpPr/>
                <p:nvPr/>
              </p:nvCxnSpPr>
              <p:spPr>
                <a:xfrm rot="10800000" flipH="1">
                  <a:off x="3090" y="567"/>
                  <a:ext cx="2400" cy="600"/>
                </a:xfrm>
                <a:prstGeom prst="bentConnector2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cxnSp>
              <p:nvCxnSpPr>
                <p:cNvPr id="130" name="Google Shape;130;p3"/>
                <p:cNvCxnSpPr/>
                <p:nvPr/>
              </p:nvCxnSpPr>
              <p:spPr>
                <a:xfrm rot="10800000" flipH="1">
                  <a:off x="3547" y="1115"/>
                  <a:ext cx="1800" cy="300"/>
                </a:xfrm>
                <a:prstGeom prst="bentConnector2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cxnSp>
              <p:nvCxnSpPr>
                <p:cNvPr id="131" name="Google Shape;131;p3"/>
                <p:cNvCxnSpPr/>
                <p:nvPr/>
              </p:nvCxnSpPr>
              <p:spPr>
                <a:xfrm>
                  <a:off x="3835" y="1886"/>
                  <a:ext cx="1678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2" name="Google Shape;132;p3"/>
                <p:cNvCxnSpPr/>
                <p:nvPr/>
              </p:nvCxnSpPr>
              <p:spPr>
                <a:xfrm>
                  <a:off x="3859" y="2352"/>
                  <a:ext cx="1633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3" name="Google Shape;133;p3"/>
                <p:cNvCxnSpPr>
                  <a:stCxn id="109" idx="5"/>
                </p:cNvCxnSpPr>
                <p:nvPr/>
              </p:nvCxnSpPr>
              <p:spPr>
                <a:xfrm rot="-5400000" flipH="1">
                  <a:off x="4179" y="2266"/>
                  <a:ext cx="600" cy="1800"/>
                </a:xfrm>
                <a:prstGeom prst="bentConnector4">
                  <a:avLst>
                    <a:gd name="adj1" fmla="val -1988614"/>
                    <a:gd name="adj2" fmla="val -191567"/>
                  </a:avLst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cxnSp>
              <p:nvCxnSpPr>
                <p:cNvPr id="134" name="Google Shape;134;p3"/>
                <p:cNvCxnSpPr/>
                <p:nvPr/>
              </p:nvCxnSpPr>
              <p:spPr>
                <a:xfrm>
                  <a:off x="3141" y="3127"/>
                  <a:ext cx="2400" cy="600"/>
                </a:xfrm>
                <a:prstGeom prst="bentConnector2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135" name="Google Shape;135;p3"/>
              <p:cNvSpPr txBox="1"/>
              <p:nvPr/>
            </p:nvSpPr>
            <p:spPr>
              <a:xfrm>
                <a:off x="8055873" y="827125"/>
                <a:ext cx="6717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JAN</a:t>
                </a:r>
                <a:endParaRPr/>
              </a:p>
            </p:txBody>
          </p:sp>
          <p:sp>
            <p:nvSpPr>
              <p:cNvPr id="136" name="Google Shape;136;p3"/>
              <p:cNvSpPr txBox="1"/>
              <p:nvPr/>
            </p:nvSpPr>
            <p:spPr>
              <a:xfrm>
                <a:off x="8111903" y="1468436"/>
                <a:ext cx="6717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FEB</a:t>
                </a:r>
                <a:endParaRPr/>
              </a:p>
            </p:txBody>
          </p:sp>
          <p:sp>
            <p:nvSpPr>
              <p:cNvPr id="137" name="Google Shape;137;p3"/>
              <p:cNvSpPr txBox="1"/>
              <p:nvPr/>
            </p:nvSpPr>
            <p:spPr>
              <a:xfrm>
                <a:off x="8035620" y="2694939"/>
                <a:ext cx="712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MAR</a:t>
                </a:r>
                <a:endParaRPr/>
              </a:p>
            </p:txBody>
          </p:sp>
          <p:sp>
            <p:nvSpPr>
              <p:cNvPr id="138" name="Google Shape;138;p3"/>
              <p:cNvSpPr txBox="1"/>
              <p:nvPr/>
            </p:nvSpPr>
            <p:spPr>
              <a:xfrm>
                <a:off x="7921268" y="4650243"/>
                <a:ext cx="6717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MAI</a:t>
                </a:r>
                <a:endParaRPr/>
              </a:p>
            </p:txBody>
          </p:sp>
          <p:sp>
            <p:nvSpPr>
              <p:cNvPr id="139" name="Google Shape;139;p3"/>
              <p:cNvSpPr txBox="1"/>
              <p:nvPr/>
            </p:nvSpPr>
            <p:spPr>
              <a:xfrm>
                <a:off x="7974382" y="3433940"/>
                <a:ext cx="751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APR</a:t>
                </a:r>
                <a:endParaRPr/>
              </a:p>
            </p:txBody>
          </p:sp>
          <p:sp>
            <p:nvSpPr>
              <p:cNvPr id="140" name="Google Shape;140;p3"/>
              <p:cNvSpPr txBox="1"/>
              <p:nvPr/>
            </p:nvSpPr>
            <p:spPr>
              <a:xfrm>
                <a:off x="283489" y="2858073"/>
                <a:ext cx="612535" cy="3077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OKT </a:t>
                </a:r>
                <a:endParaRPr/>
              </a:p>
            </p:txBody>
          </p:sp>
          <p:sp>
            <p:nvSpPr>
              <p:cNvPr id="141" name="Google Shape;141;p3"/>
              <p:cNvSpPr txBox="1"/>
              <p:nvPr/>
            </p:nvSpPr>
            <p:spPr>
              <a:xfrm>
                <a:off x="283494" y="3919891"/>
                <a:ext cx="712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SEP</a:t>
                </a:r>
                <a:endParaRPr/>
              </a:p>
            </p:txBody>
          </p:sp>
          <p:sp>
            <p:nvSpPr>
              <p:cNvPr id="142" name="Google Shape;142;p3"/>
              <p:cNvSpPr txBox="1"/>
              <p:nvPr/>
            </p:nvSpPr>
            <p:spPr>
              <a:xfrm>
                <a:off x="249808" y="5146398"/>
                <a:ext cx="2809500" cy="10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200"/>
                  <a:buFont typeface="Arial"/>
                  <a:buNone/>
                </a:pPr>
                <a:r>
                  <a:rPr lang="no-NO" sz="12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AUG</a:t>
                </a:r>
                <a:endParaRPr sz="12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171450" marR="0" lvl="0" indent="-10795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endParaRPr sz="10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171450" marR="0" lvl="0" indent="-17145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Påminnelse om trafikkvakter til klassekontakter (FAU-leder)</a:t>
                </a:r>
                <a:endParaRPr/>
              </a:p>
              <a:p>
                <a:pPr marL="171450" marR="0" lvl="0" indent="-17145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Info på skolens hjemmeside.</a:t>
                </a:r>
                <a:endParaRPr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200"/>
                  <a:buFont typeface="Arial"/>
                  <a:buNone/>
                </a:pPr>
                <a:endParaRPr sz="12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3"/>
              <p:cNvSpPr txBox="1"/>
              <p:nvPr/>
            </p:nvSpPr>
            <p:spPr>
              <a:xfrm>
                <a:off x="7974376" y="5511782"/>
                <a:ext cx="751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JUNI</a:t>
                </a:r>
                <a:endParaRPr/>
              </a:p>
            </p:txBody>
          </p:sp>
          <p:sp>
            <p:nvSpPr>
              <p:cNvPr id="144" name="Google Shape;144;p3"/>
              <p:cNvSpPr txBox="1"/>
              <p:nvPr/>
            </p:nvSpPr>
            <p:spPr>
              <a:xfrm>
                <a:off x="323860" y="760407"/>
                <a:ext cx="6717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DE</a:t>
                </a:r>
                <a:r>
                  <a:rPr lang="no-NO" b="1">
                    <a:solidFill>
                      <a:schemeClr val="dk1"/>
                    </a:solidFill>
                  </a:rPr>
                  <a:t>S</a:t>
                </a:r>
                <a:endParaRPr/>
              </a:p>
            </p:txBody>
          </p:sp>
          <p:sp>
            <p:nvSpPr>
              <p:cNvPr id="145" name="Google Shape;145;p3"/>
              <p:cNvSpPr txBox="1"/>
              <p:nvPr/>
            </p:nvSpPr>
            <p:spPr>
              <a:xfrm>
                <a:off x="304786" y="1752608"/>
                <a:ext cx="6717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r>
                  <a:rPr lang="no-NO" sz="1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NOV</a:t>
                </a:r>
                <a:endParaRPr/>
              </a:p>
            </p:txBody>
          </p:sp>
          <p:sp>
            <p:nvSpPr>
              <p:cNvPr id="146" name="Google Shape;146;p3"/>
              <p:cNvSpPr txBox="1"/>
              <p:nvPr/>
            </p:nvSpPr>
            <p:spPr>
              <a:xfrm>
                <a:off x="5200650" y="808038"/>
                <a:ext cx="41577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FAU møte </a:t>
                </a:r>
                <a:r>
                  <a:rPr lang="no-NO" sz="1000">
                    <a:solidFill>
                      <a:schemeClr val="dk1"/>
                    </a:solidFill>
                  </a:rPr>
                  <a:t>9.</a:t>
                </a: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. januar</a:t>
                </a:r>
                <a:endParaRPr/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17.mai-gruppen starter arbeidet </a:t>
                </a:r>
                <a:endParaRPr/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Reflekskonkurranse </a:t>
                </a:r>
                <a:r>
                  <a:rPr lang="no-NO" sz="1000">
                    <a:solidFill>
                      <a:schemeClr val="dk1"/>
                    </a:solidFill>
                  </a:rPr>
                  <a:t>nov-jan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3"/>
              <p:cNvSpPr txBox="1"/>
              <p:nvPr/>
            </p:nvSpPr>
            <p:spPr>
              <a:xfrm>
                <a:off x="6179636" y="2881457"/>
                <a:ext cx="2087086" cy="8617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FAU-møte </a:t>
                </a:r>
                <a:r>
                  <a:rPr lang="no-NO" sz="1000">
                    <a:solidFill>
                      <a:schemeClr val="dk1"/>
                    </a:solidFill>
                  </a:rPr>
                  <a:t>5</a:t>
                </a: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. mars </a:t>
                </a:r>
                <a:endParaRPr/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Oppfølging foreldreundersøkelse</a:t>
                </a:r>
                <a:endParaRPr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3"/>
              <p:cNvSpPr txBox="1"/>
              <p:nvPr/>
            </p:nvSpPr>
            <p:spPr>
              <a:xfrm>
                <a:off x="5722730" y="4969765"/>
                <a:ext cx="28452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17.mai-feiring på Vaulen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Dugnad skolegård for 6. Klasse. (skole/hjem)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</a:rPr>
                  <a:t> FAU-møte 28. mai</a:t>
                </a: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endParaRPr/>
              </a:p>
            </p:txBody>
          </p:sp>
          <p:sp>
            <p:nvSpPr>
              <p:cNvPr id="149" name="Google Shape;149;p3"/>
              <p:cNvSpPr txBox="1"/>
              <p:nvPr/>
            </p:nvSpPr>
            <p:spPr>
              <a:xfrm>
                <a:off x="441275" y="4223387"/>
                <a:ext cx="2101270" cy="7078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Sykkeldag (Nærmiljø)</a:t>
                </a:r>
                <a:endParaRPr/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Foreldremøter på skolen </a:t>
                </a:r>
                <a:endParaRPr/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valg FAU medlemmer (skolen)</a:t>
                </a:r>
                <a:endParaRPr/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Valg av klassekontakter (skolen)</a:t>
                </a:r>
                <a:endParaRPr/>
              </a:p>
            </p:txBody>
          </p:sp>
          <p:sp>
            <p:nvSpPr>
              <p:cNvPr id="150" name="Google Shape;150;p3"/>
              <p:cNvSpPr txBox="1"/>
              <p:nvPr/>
            </p:nvSpPr>
            <p:spPr>
              <a:xfrm>
                <a:off x="533400" y="1143000"/>
                <a:ext cx="29607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7. klasse disco (Skole/hjem) </a:t>
                </a:r>
                <a:r>
                  <a:rPr lang="no-NO" sz="1000">
                    <a:solidFill>
                      <a:schemeClr val="dk1"/>
                    </a:solidFill>
                  </a:rPr>
                  <a:t>- eller jan som i 2023?</a:t>
                </a:r>
                <a:endParaRPr sz="1000">
                  <a:solidFill>
                    <a:schemeClr val="dk1"/>
                  </a:solidFill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Char char="•"/>
                </a:pPr>
                <a:r>
                  <a:rPr lang="no-NO" sz="1000">
                    <a:solidFill>
                      <a:schemeClr val="dk1"/>
                    </a:solidFill>
                  </a:rPr>
                  <a:t>Reflekskonkurranse nov-jan</a:t>
                </a:r>
                <a:endParaRPr sz="1000">
                  <a:solidFill>
                    <a:schemeClr val="dk1"/>
                  </a:solidFill>
                </a:endParaRPr>
              </a:p>
            </p:txBody>
          </p:sp>
          <p:sp>
            <p:nvSpPr>
              <p:cNvPr id="151" name="Google Shape;151;p3"/>
              <p:cNvSpPr txBox="1"/>
              <p:nvPr/>
            </p:nvSpPr>
            <p:spPr>
              <a:xfrm>
                <a:off x="402139" y="2084336"/>
                <a:ext cx="2582400" cy="101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FAU- møte 2</a:t>
                </a:r>
                <a:r>
                  <a:rPr lang="no-NO" sz="1000">
                    <a:solidFill>
                      <a:schemeClr val="dk1"/>
                    </a:solidFill>
                  </a:rPr>
                  <a:t>8</a:t>
                </a: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. nov</a:t>
                </a:r>
                <a:endParaRPr/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Valg av </a:t>
                </a:r>
                <a:r>
                  <a:rPr lang="no-NO" sz="1000">
                    <a:solidFill>
                      <a:schemeClr val="dk1"/>
                    </a:solidFill>
                  </a:rPr>
                  <a:t>FAU leder for 2024-2025 (SU leder</a:t>
                </a: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(foreldrerep) (valg partall)</a:t>
                </a:r>
                <a:endParaRPr sz="1000">
                  <a:solidFill>
                    <a:schemeClr val="dk1"/>
                  </a:solidFill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Behandler skoleruten for neste år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Char char="•"/>
                </a:pPr>
                <a:r>
                  <a:rPr lang="no-NO" sz="1000">
                    <a:solidFill>
                      <a:schemeClr val="dk1"/>
                    </a:solidFill>
                  </a:rPr>
                  <a:t>Reflekskonkurranse nov-jan</a:t>
                </a:r>
                <a:endParaRPr sz="1000">
                  <a:solidFill>
                    <a:schemeClr val="dk1"/>
                  </a:solidFill>
                </a:endParaRPr>
              </a:p>
              <a:p>
                <a:pPr marL="457200" lvl="0" indent="-2921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Char char="•"/>
                </a:pPr>
                <a:r>
                  <a:rPr lang="no-NO" sz="1000">
                    <a:solidFill>
                      <a:schemeClr val="dk1"/>
                    </a:solidFill>
                  </a:rPr>
                  <a:t> 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3"/>
              <p:cNvSpPr txBox="1"/>
              <p:nvPr/>
            </p:nvSpPr>
            <p:spPr>
              <a:xfrm>
                <a:off x="6441361" y="3750550"/>
                <a:ext cx="1479900" cy="861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FAU-møte 2</a:t>
                </a:r>
                <a:r>
                  <a:rPr lang="no-NO" sz="1000">
                    <a:solidFill>
                      <a:schemeClr val="dk1"/>
                    </a:solidFill>
                  </a:rPr>
                  <a:t>3</a:t>
                </a:r>
                <a:r>
                  <a:rPr lang="no-NO" sz="1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. april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Char char="•"/>
                </a:pPr>
                <a:r>
                  <a:rPr lang="no-NO" sz="1000">
                    <a:solidFill>
                      <a:schemeClr val="dk1"/>
                    </a:solidFill>
                  </a:rPr>
                  <a:t>Åpen dag 30. april (nærmiljø) - utgår</a:t>
                </a:r>
                <a:endParaRPr sz="1000">
                  <a:solidFill>
                    <a:schemeClr val="dk1"/>
                  </a:solidFill>
                </a:endParaRPr>
              </a:p>
              <a:p>
                <a:pPr marL="0" marR="0" lvl="0" indent="-635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Char char="•"/>
                </a:pPr>
                <a:r>
                  <a:rPr lang="no-NO" sz="1000">
                    <a:solidFill>
                      <a:schemeClr val="dk1"/>
                    </a:solidFill>
                  </a:rPr>
                  <a:t>planlegging sykkeldag sept (nærmiljø)</a:t>
                </a:r>
                <a:endParaRPr sz="1000">
                  <a:solidFill>
                    <a:schemeClr val="dk1"/>
                  </a:solidFill>
                </a:endParaRPr>
              </a:p>
            </p:txBody>
          </p:sp>
          <p:sp>
            <p:nvSpPr>
              <p:cNvPr id="153" name="Google Shape;153;p3"/>
              <p:cNvSpPr/>
              <p:nvPr/>
            </p:nvSpPr>
            <p:spPr>
              <a:xfrm>
                <a:off x="304800" y="4650243"/>
                <a:ext cx="3083619" cy="813730"/>
              </a:xfrm>
              <a:custGeom>
                <a:avLst/>
                <a:gdLst/>
                <a:ahLst/>
                <a:cxnLst/>
                <a:rect l="l" t="t" r="r" b="b"/>
                <a:pathLst>
                  <a:path w="1824" h="192" extrusionOk="0">
                    <a:moveTo>
                      <a:pt x="1824" y="0"/>
                    </a:moveTo>
                    <a:lnTo>
                      <a:pt x="1824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3"/>
              <p:cNvSpPr/>
              <p:nvPr/>
            </p:nvSpPr>
            <p:spPr>
              <a:xfrm>
                <a:off x="304800" y="3878263"/>
                <a:ext cx="2650416" cy="319189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528" extrusionOk="0">
                    <a:moveTo>
                      <a:pt x="1680" y="0"/>
                    </a:moveTo>
                    <a:lnTo>
                      <a:pt x="1680" y="528"/>
                    </a:lnTo>
                    <a:lnTo>
                      <a:pt x="0" y="528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3"/>
              <p:cNvSpPr/>
              <p:nvPr/>
            </p:nvSpPr>
            <p:spPr>
              <a:xfrm>
                <a:off x="304800" y="1066800"/>
                <a:ext cx="3505200" cy="914400"/>
              </a:xfrm>
              <a:custGeom>
                <a:avLst/>
                <a:gdLst/>
                <a:ahLst/>
                <a:cxnLst/>
                <a:rect l="l" t="t" r="r" b="b"/>
                <a:pathLst>
                  <a:path w="1968" h="528" extrusionOk="0">
                    <a:moveTo>
                      <a:pt x="1968" y="528"/>
                    </a:moveTo>
                    <a:lnTo>
                      <a:pt x="1968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3"/>
              <p:cNvSpPr/>
              <p:nvPr/>
            </p:nvSpPr>
            <p:spPr>
              <a:xfrm>
                <a:off x="287792" y="2030912"/>
                <a:ext cx="2895600" cy="533400"/>
              </a:xfrm>
              <a:custGeom>
                <a:avLst/>
                <a:gdLst/>
                <a:ahLst/>
                <a:cxnLst/>
                <a:rect l="l" t="t" r="r" b="b"/>
                <a:pathLst>
                  <a:path w="1776" h="336" extrusionOk="0">
                    <a:moveTo>
                      <a:pt x="1776" y="336"/>
                    </a:moveTo>
                    <a:lnTo>
                      <a:pt x="177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3"/>
              <p:cNvSpPr txBox="1"/>
              <p:nvPr/>
            </p:nvSpPr>
            <p:spPr>
              <a:xfrm>
                <a:off x="4905365" y="5753118"/>
                <a:ext cx="39108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45720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45720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3"/>
              <p:cNvSpPr/>
              <p:nvPr/>
            </p:nvSpPr>
            <p:spPr>
              <a:xfrm>
                <a:off x="318861" y="2992024"/>
                <a:ext cx="2645001" cy="172636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88" extrusionOk="0">
                    <a:moveTo>
                      <a:pt x="1632" y="0"/>
                    </a:moveTo>
                    <a:lnTo>
                      <a:pt x="1536" y="0"/>
                    </a:lnTo>
                    <a:lnTo>
                      <a:pt x="1536" y="288"/>
                    </a:lnTo>
                    <a:lnTo>
                      <a:pt x="0" y="288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9" name="Google Shape;159;p3"/>
          <p:cNvSpPr txBox="1"/>
          <p:nvPr/>
        </p:nvSpPr>
        <p:spPr>
          <a:xfrm>
            <a:off x="1965325" y="3216275"/>
            <a:ext cx="23115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63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no-NO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FAU- møte </a:t>
            </a:r>
            <a:r>
              <a:rPr lang="no-NO" sz="1000">
                <a:solidFill>
                  <a:schemeClr val="dk1"/>
                </a:solidFill>
              </a:rPr>
              <a:t>17</a:t>
            </a:r>
            <a:r>
              <a:rPr lang="no-NO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okt </a:t>
            </a:r>
            <a:endParaRPr/>
          </a:p>
        </p:txBody>
      </p:sp>
      <p:sp>
        <p:nvSpPr>
          <p:cNvPr id="160" name="Google Shape;160;p3"/>
          <p:cNvSpPr txBox="1"/>
          <p:nvPr/>
        </p:nvSpPr>
        <p:spPr>
          <a:xfrm rot="-2385715">
            <a:off x="4844482" y="2332313"/>
            <a:ext cx="504222" cy="292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no-NO" sz="1300">
                <a:solidFill>
                  <a:schemeClr val="dk1"/>
                </a:solidFill>
              </a:rPr>
              <a:t>Nov</a:t>
            </a:r>
            <a:endParaRPr sz="900"/>
          </a:p>
        </p:txBody>
      </p:sp>
      <p:sp>
        <p:nvSpPr>
          <p:cNvPr id="161" name="Google Shape;161;p3"/>
          <p:cNvSpPr txBox="1"/>
          <p:nvPr/>
        </p:nvSpPr>
        <p:spPr>
          <a:xfrm>
            <a:off x="6734225" y="2378523"/>
            <a:ext cx="4860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no-NO" sz="1300">
                <a:solidFill>
                  <a:schemeClr val="dk1"/>
                </a:solidFill>
              </a:rPr>
              <a:t>Feb</a:t>
            </a:r>
            <a:endParaRPr sz="1300"/>
          </a:p>
        </p:txBody>
      </p:sp>
      <p:sp>
        <p:nvSpPr>
          <p:cNvPr id="162" name="Google Shape;162;p3"/>
          <p:cNvSpPr txBox="1"/>
          <p:nvPr/>
        </p:nvSpPr>
        <p:spPr>
          <a:xfrm rot="5400000">
            <a:off x="6913269" y="4197387"/>
            <a:ext cx="4764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no-NO" sz="1300">
                <a:solidFill>
                  <a:schemeClr val="dk1"/>
                </a:solidFill>
              </a:rPr>
              <a:t>Mai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Widescreen</PresentationFormat>
  <Paragraphs>86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Informasjon om FAU</vt:lpstr>
      <vt:lpstr>Komiteer ved FAU Vaulen skole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Informasjon om FAU</dc:title>
  <dc:creator>Joensen, Majbritt</dc:creator>
  <cp:lastModifiedBy>Danilo Paparazzo</cp:lastModifiedBy>
  <cp:revision>1</cp:revision>
  <dcterms:created xsi:type="dcterms:W3CDTF">2020-10-02T10:08:34Z</dcterms:created>
  <dcterms:modified xsi:type="dcterms:W3CDTF">2024-04-16T06:16:48Z</dcterms:modified>
</cp:coreProperties>
</file>